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 xmlns="http://schemas.openxmlformats.org/package/2006/relationships"><Relationship Id="rId3" Type="http://schemas.openxmlformats.org/officeDocument/2006/relationships/tags" Target="tags/tag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4644879.jpeg"/></Relationships>
</file>

<file path=ppt/slides/_rels/slide1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8d86a7.jpeg"/></Relationships>
</file>

<file path=ppt/slides/_rels/slide1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4b833e39.jpeg"/></Relationships>
</file>

<file path=ppt/slides/_rels/slide1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1562284f.jpeg"/></Relationships>
</file>

<file path=ppt/slides/_rels/slide2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363e75d.jpeg"/></Relationships>
</file>

<file path=ppt/slides/_rels/slide2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ba80a0f.jpeg"/></Relationships>
</file>

<file path=ppt/slides/_rels/slide2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452c64c3.jpeg"/></Relationships>
</file>

<file path=ppt/slides/_rels/slide2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658b61af.jpeg"/></Relationships>
</file>

<file path=ppt/slides/_rels/slide2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21ba5c3e.jpeg"/></Relationships>
</file>

<file path=ppt/slides/_rels/slide2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799aa0ff.jpeg"/></Relationships>
</file>

<file path=ppt/slides/_rels/slide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183430b3.jpeg"/></Relationships>
</file>

<file path=ppt/slides/_rels/slide3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4fb6f00.jpeg"/></Relationships>
</file>

<file path=ppt/slides/_rels/slide3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17346b8e.jpeg"/></Relationships>
</file>

<file path=ppt/slides/_rels/slide3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72814388.jpeg"/></Relationships>
</file>

<file path=ppt/slides/_rels/slide3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478d073.jpeg"/></Relationships>
</file>

<file path=ppt/slides/_rels/slide3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5aee05d.jpeg"/></Relationships>
</file>

<file path=ppt/slides/_rels/slide3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56f3a895.jpeg"/></Relationships>
</file>

<file path=ppt/slides/_rels/slide3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579172bf.jpeg"/></Relationships>
</file>

<file path=ppt/slides/_rels/slide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e048683.jpeg"/></Relationships>
</file>

<file path=ppt/slides/_rels/slide4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4b1b09a5.jpeg"/></Relationships>
</file>

<file path=ppt/slides/_rels/slide4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5c165628.jpeg"/></Relationships>
</file>

<file path=ppt/slides/_rels/slide4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5219162c.jpeg"/></Relationships>
</file>

<file path=ppt/slides/_rels/slide4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4c3861f0.jpeg"/></Relationships>
</file>

<file path=ppt/slides/_rels/slide4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6feb308a.jpeg"/></Relationships>
</file>

<file path=ppt/slides/_rels/slide4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39bfed6d.jpeg"/></Relationships>
</file>

<file path=ppt/slides/_rels/slide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55e7602e.jpeg"/></Relationships>
</file>

<file path=ppt/slides/_rels/slide5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677cacb9.jpeg"/></Relationships>
</file>

<file path=ppt/slides/_rels/slide5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2a2fdac3.jpeg"/></Relationships>
</file>

<file path=ppt/slides/_rels/slide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1c5ca9b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Academy, Fountain Park, Lewis Place Place, Vandeventer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Crime Report: April 2020</a:t>
            </a:r>
          </a:p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 xmlns:a="http://schemas.openxmlformats.org/drawingml/2006/main" xmlns:r="http://schemas.openxmlformats.org/officeDocument/2006/relationships" xmlns:p="http://schemas.openxmlformats.org/presentationml/2006/main">
          <a:bodyPr/>
          <a:lstStyle/>
          <a:p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total crimes in April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-67%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2019 (12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April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-100%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2019 (3 crimes against persons)</a:t>
            </a:r>
            <a:pPr lvl="2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32 total crimes in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(33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14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75%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(8 crimes against persons)</a:t>
            </a:r>
            <a:pPr lvl="2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Lewis Place: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71347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5650992" cy="6858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Total Crime Map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 xmlns:a="http://schemas.openxmlformats.org/drawingml/2006/main" xmlns:r="http://schemas.openxmlformats.org/officeDocument/2006/relationships" xmlns:p="http://schemas.openxmlformats.org/presentationml/2006/main">
          <a:bodyPr/>
          <a:lstStyle/>
          <a:p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 total crimes in April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-20%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2019 (10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April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-50%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2019 (2 crimes against persons)</a:t>
            </a:r>
            <a:pPr lvl="2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46 total crimes in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10%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(42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13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18%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(11 crimes against persons)</a:t>
            </a:r>
            <a:pPr lvl="2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Vandeventer: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71347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7562088" cy="6858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Total Crime Map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7205472" cy="6693408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Crime Rates Map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15 neighborhoods in District 5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one neighborhood was 4 (Lewis Place)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90 (Central West End)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19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2.21 (Skinker DeBaliviere)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10.42 (Visitation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4.79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 xmlns:a="http://schemas.openxmlformats.org/drawingml/2006/main" xmlns:r="http://schemas.openxmlformats.org/officeDocument/2006/relationships" xmlns:p="http://schemas.openxmlformats.org/presentationml/2006/main">
          <a:bodyPr/>
          <a:lstStyle/>
          <a:p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18 total crimes in April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12%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2019 (16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April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100%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2019 (5 crimes against persons)</a:t>
            </a:r>
            <a:pPr lvl="2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48 total crimes in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-28%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(67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20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-26%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(27 crimes against persons)</a:t>
            </a:r>
            <a:pPr lvl="2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Academy: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4764024" cy="6858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Time of Crimes Map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4764024" cy="6858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Violent Crime Map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4764024" cy="6858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Crime Density Map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601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990856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Total Crimes by Days of the Week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Crimes by Time of Day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Crimes by Day and Category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Fountain Park: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3712464" cy="6858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Time of Crimes Map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71347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3712464" cy="6858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Violent Crime Map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3712464" cy="6858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Crime Density Map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990856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Total Crimes by Days of the Week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Crimes by Time of Day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Crimes by Day and Category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Lewis Place: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5650992" cy="6858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Time of Crimes Map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5650992" cy="6858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Violent Crime Map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5650992" cy="6858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Crime Density Map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62480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990856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Total Crimes by Days of the Week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Crimes by Time of Day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Crimes by Day and Category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Vandevneter: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7562088" cy="6858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Time of Crimes Map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7562088" cy="6858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Violent Crime Map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7562088" cy="6858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Crime Density Map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Total Crimes by Days of the Week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4764024" cy="6858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Total Crime Map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Crimes by Time of Day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Crimes by Day and Category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 xmlns:a="http://schemas.openxmlformats.org/drawingml/2006/main" xmlns:r="http://schemas.openxmlformats.org/officeDocument/2006/relationships" xmlns:p="http://schemas.openxmlformats.org/presentationml/2006/main">
          <a:bodyPr/>
          <a:lstStyle/>
          <a:p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 total crimes in April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-33%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2019 (12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April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-40%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2019 (5 crimes against persons)</a:t>
            </a:r>
            <a:pPr lvl="2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34 total crimes in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-45%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(62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11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-56%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(25 crimes against persons)</a:t>
            </a:r>
            <a:pPr lvl="2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Fountain Park: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71347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3712464" cy="6858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Total Crime Map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2020-05-12T12:11:19Z</dcterms:modified>
  <cp:category/>
</cp:coreProperties>
</file>